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57" r:id="rId5"/>
    <p:sldId id="269" r:id="rId6"/>
    <p:sldId id="282" r:id="rId7"/>
    <p:sldId id="258" r:id="rId8"/>
    <p:sldId id="270" r:id="rId9"/>
    <p:sldId id="283" r:id="rId10"/>
    <p:sldId id="259" r:id="rId11"/>
    <p:sldId id="271" r:id="rId12"/>
    <p:sldId id="284" r:id="rId13"/>
    <p:sldId id="260" r:id="rId14"/>
    <p:sldId id="272" r:id="rId15"/>
    <p:sldId id="285" r:id="rId16"/>
    <p:sldId id="261" r:id="rId17"/>
    <p:sldId id="273" r:id="rId18"/>
    <p:sldId id="262" r:id="rId19"/>
    <p:sldId id="275" r:id="rId20"/>
    <p:sldId id="286" r:id="rId21"/>
    <p:sldId id="263" r:id="rId22"/>
    <p:sldId id="274" r:id="rId23"/>
    <p:sldId id="287" r:id="rId24"/>
    <p:sldId id="266" r:id="rId25"/>
    <p:sldId id="277" r:id="rId26"/>
    <p:sldId id="288" r:id="rId27"/>
    <p:sldId id="264" r:id="rId28"/>
    <p:sldId id="276" r:id="rId29"/>
    <p:sldId id="267" r:id="rId30"/>
    <p:sldId id="278" r:id="rId31"/>
    <p:sldId id="289" r:id="rId32"/>
    <p:sldId id="27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12A-B35F-464D-AB43-FCA60E8CD0A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6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8-Chapter 8</a:t>
            </a:r>
            <a:endParaRPr lang="en-US" sz="7200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2</a:t>
            </a:r>
          </a:p>
          <a:p>
            <a:pPr algn="l"/>
            <a:r>
              <a:rPr lang="en-US" sz="56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and Revising Sentence Fragments</a:t>
            </a:r>
            <a:endParaRPr lang="en-US" sz="56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had left food on the fire.</a:t>
            </a: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we had left food on the fire.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Because we had left food on the </a:t>
            </a:r>
            <a:r>
              <a:rPr lang="en-US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fire, the bear came in to visit us.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3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from the bushes and circled the campfire.</a:t>
            </a: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from the bushes and circled the campfire.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It </a:t>
            </a:r>
            <a:r>
              <a:rPr lang="en-US" dirty="0" smtClean="0"/>
              <a:t>came </a:t>
            </a:r>
            <a:r>
              <a:rPr lang="en-US" dirty="0"/>
              <a:t>from the bushes and circled the campfire.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3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eyes grew large as the bear stood up and revealed its teeth.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eyes grew large as the bear stood up and revealed its teeth.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my friend let out a screeching yell.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26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my friend let out a screeching yell.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382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34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my friend let out a screeching </a:t>
            </a:r>
            <a:r>
              <a:rPr lang="en-US" dirty="0" smtClean="0"/>
              <a:t>yell, the bear just looked at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3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hand over his mouth.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3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hand over his mouth.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put </a:t>
            </a:r>
            <a:r>
              <a:rPr lang="en-US" dirty="0"/>
              <a:t>my hand over his </a:t>
            </a:r>
            <a:r>
              <a:rPr lang="en-US" dirty="0" smtClean="0"/>
              <a:t>mouth when </a:t>
            </a:r>
            <a:r>
              <a:rPr lang="en-US" dirty="0"/>
              <a:t>my friend let out a screeching yell.</a:t>
            </a:r>
          </a:p>
        </p:txBody>
      </p:sp>
    </p:spTree>
    <p:extLst>
      <p:ext uri="{BB962C8B-B14F-4D97-AF65-F5344CB8AC3E}">
        <p14:creationId xmlns:p14="http://schemas.microsoft.com/office/powerpoint/2010/main" val="294058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Then growled at </a:t>
            </a:r>
            <a:r>
              <a:rPr lang="en-US" sz="4800" dirty="0" smtClean="0"/>
              <a:t>us menacingly</a:t>
            </a:r>
            <a:r>
              <a:rPr lang="en-US" sz="4800" dirty="0"/>
              <a:t>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8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Then growled at us menacingly.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growled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us menacingly.</a:t>
            </a:r>
          </a:p>
        </p:txBody>
      </p:sp>
    </p:spTree>
    <p:extLst>
      <p:ext uri="{BB962C8B-B14F-4D97-AF65-F5344CB8AC3E}">
        <p14:creationId xmlns:p14="http://schemas.microsoft.com/office/powerpoint/2010/main" val="24902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stood still.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4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stood still.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Dropping to all fours, ran back into the forest.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group of words is a complete sentence,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If it is a fragment,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Correct the Fragments!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8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Dropping to all fours, ran back into the forest.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Dropping to all fours,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bear ran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into the forest.</a:t>
            </a:r>
          </a:p>
        </p:txBody>
      </p:sp>
    </p:spTree>
    <p:extLst>
      <p:ext uri="{BB962C8B-B14F-4D97-AF65-F5344CB8AC3E}">
        <p14:creationId xmlns:p14="http://schemas.microsoft.com/office/powerpoint/2010/main" val="327323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sz="8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8/21/19</a:t>
            </a:r>
            <a:endParaRPr 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Felt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tired because we did not get much sleep the night before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000" dirty="0" smtClean="0"/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Felt tired because we did not get much sleep the night before.</a:t>
            </a:r>
            <a:r>
              <a:rPr lang="en-US" dirty="0"/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9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sister and I felt </a:t>
            </a:r>
            <a:r>
              <a:rPr lang="en-US" sz="54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tired because we did not get much sleep the night before.</a:t>
            </a:r>
            <a:r>
              <a:rPr lang="en-US" sz="5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endParaRPr lang="en-US" sz="54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17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growling in the bushes outside the tent at 2:00 A.M.</a:t>
            </a: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growling in the bushes outside the tent at 2:00 A.M.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9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growling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bushes outside the tent at 2:00 A.M.</a:t>
            </a:r>
          </a:p>
        </p:txBody>
      </p:sp>
    </p:spTree>
    <p:extLst>
      <p:ext uri="{BB962C8B-B14F-4D97-AF65-F5344CB8AC3E}">
        <p14:creationId xmlns:p14="http://schemas.microsoft.com/office/powerpoint/2010/main" val="150055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369</Words>
  <Application>Microsoft Office PowerPoint</Application>
  <PresentationFormat>On-screen Show (4:3)</PresentationFormat>
  <Paragraphs>53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English 8-Chapter 8</vt:lpstr>
      <vt:lpstr>PowerPoint Presentation</vt:lpstr>
      <vt:lpstr>If the group of words is a complete sentence, Say S. If it is a fragment, Say F. Correct the Fragments!</vt:lpstr>
      <vt:lpstr>1.</vt:lpstr>
      <vt:lpstr>Felt tired because we did not get much sleep the night before. </vt:lpstr>
      <vt:lpstr>My sister and I felt tired because we did not get much sleep the night before. </vt:lpstr>
      <vt:lpstr>2.</vt:lpstr>
      <vt:lpstr>A bear growling in the bushes outside the tent at 2:00 A.M.</vt:lpstr>
      <vt:lpstr>PowerPoint Presentation</vt:lpstr>
      <vt:lpstr>3.</vt:lpstr>
      <vt:lpstr>Because we had left food on the fire.</vt:lpstr>
      <vt:lpstr>Because we had left food on the fire, the bear came in to visit us. </vt:lpstr>
      <vt:lpstr>4.</vt:lpstr>
      <vt:lpstr>Came from the bushes and circled the campfire.</vt:lpstr>
      <vt:lpstr>It came from the bushes and circled the campfire.</vt:lpstr>
      <vt:lpstr>5.</vt:lpstr>
      <vt:lpstr>Our eyes grew large as the bear stood up and revealed its teeth.</vt:lpstr>
      <vt:lpstr>6.</vt:lpstr>
      <vt:lpstr>When my friend let out a screeching yell.</vt:lpstr>
      <vt:lpstr>PowerPoint Presentation</vt:lpstr>
      <vt:lpstr>7.</vt:lpstr>
      <vt:lpstr>Put my hand over his mouth.</vt:lpstr>
      <vt:lpstr>PowerPoint Presentation</vt:lpstr>
      <vt:lpstr>8.</vt:lpstr>
      <vt:lpstr>Then growled at us menacingly.</vt:lpstr>
      <vt:lpstr>PowerPoint Presentation</vt:lpstr>
      <vt:lpstr>9.</vt:lpstr>
      <vt:lpstr>We stood still.</vt:lpstr>
      <vt:lpstr>10.</vt:lpstr>
      <vt:lpstr>Dropping to all fours, ran back into the forest.</vt:lpstr>
      <vt:lpstr>PowerPoint Presentation</vt:lpstr>
      <vt:lpstr>END!  8/21/19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24</cp:revision>
  <dcterms:created xsi:type="dcterms:W3CDTF">2017-09-04T20:36:06Z</dcterms:created>
  <dcterms:modified xsi:type="dcterms:W3CDTF">2019-08-22T01:10:22Z</dcterms:modified>
</cp:coreProperties>
</file>